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</a:t>
            </a:r>
            <a:br>
              <a:rPr lang="en-US" dirty="0"/>
            </a:br>
            <a:r>
              <a:rPr lang="en-US" dirty="0"/>
              <a:t>split currently</a:t>
            </a:r>
            <a:br>
              <a:rPr lang="en-US" dirty="0"/>
            </a:br>
            <a:r>
              <a:rPr lang="en-US" dirty="0"/>
              <a:t>active region in</a:t>
            </a:r>
            <a:br>
              <a:rPr lang="en-US" dirty="0"/>
            </a:br>
            <a:r>
              <a:rPr lang="en-US" dirty="0"/>
              <a:t>half,  sorting both the left and right </a:t>
            </a:r>
            <a:r>
              <a:rPr lang="en-US" dirty="0" err="1"/>
              <a:t>subregions</a:t>
            </a:r>
            <a:r>
              <a:rPr lang="en-US" dirty="0"/>
              <a:t>, 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8097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www.hackerearth.com</a:t>
            </a:r>
            <a:r>
              <a:rPr lang="en-US" dirty="0"/>
              <a:t>/practice/algorithms/sorting/merge-sort/visualize/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9AEDA-02DD-124F-B8B5-21AF39A5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633" y="802622"/>
            <a:ext cx="8679367" cy="277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3578</TotalTime>
  <Words>1805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150</cp:revision>
  <cp:lastPrinted>2019-02-07T20:13:17Z</cp:lastPrinted>
  <dcterms:created xsi:type="dcterms:W3CDTF">2019-01-22T18:38:55Z</dcterms:created>
  <dcterms:modified xsi:type="dcterms:W3CDTF">2019-02-07T20:16:06Z</dcterms:modified>
</cp:coreProperties>
</file>